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0" r:id="rId3"/>
    <p:sldId id="268" r:id="rId4"/>
    <p:sldId id="261" r:id="rId5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9" autoAdjust="0"/>
    <p:restoredTop sz="94660"/>
  </p:normalViewPr>
  <p:slideViewPr>
    <p:cSldViewPr snapToGrid="0">
      <p:cViewPr varScale="1">
        <p:scale>
          <a:sx n="67" d="100"/>
          <a:sy n="67" d="100"/>
        </p:scale>
        <p:origin x="56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3785794-B881-4247-8F72-C8D64335F4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C341733A-31A9-4B47-B2AC-ED713AB2F8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3C96EE2-6B58-41F0-BABA-354B336854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806E6-97D8-42C9-954A-50BC438B9FAB}" type="datetimeFigureOut">
              <a:rPr lang="ko-KR" altLang="en-US" smtClean="0"/>
              <a:t>2021-10-26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254D3F7-3EB8-42FB-890E-77AD95C2ED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340CF83-C990-4565-9B23-051532D7A8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1DCF3-6A54-47D4-9630-D0E0648C76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961462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589D611-1D6C-476C-9F9A-454BF77626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E5A2F895-5948-47B4-B81F-89B4BEDB8C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94C9433-012A-474E-9415-D8B5BCC290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806E6-97D8-42C9-954A-50BC438B9FAB}" type="datetimeFigureOut">
              <a:rPr lang="ko-KR" altLang="en-US" smtClean="0"/>
              <a:t>2021-10-26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545D0DC-7C8D-40ED-BD4B-144C743F1D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8F8E7BD-7E8B-4A77-8FAE-AE1CC8E048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1DCF3-6A54-47D4-9630-D0E0648C76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632796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941DAE79-F7C3-4B68-A8AE-B136C87CABA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91FAA1F8-E7CE-43E0-8313-32687F750F2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408A9AE-A0F3-4CAA-90D8-1A46943DEB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806E6-97D8-42C9-954A-50BC438B9FAB}" type="datetimeFigureOut">
              <a:rPr lang="ko-KR" altLang="en-US" smtClean="0"/>
              <a:t>2021-10-26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A9F9752-0479-47CC-B0C5-26A16B49AF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B9C98AE-E43E-480F-9539-787D721514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1DCF3-6A54-47D4-9630-D0E0648C76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852761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91F34F5-7411-402A-AE8F-883B569DAA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4C1BF2B-3A79-446C-AD28-D837010040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9CFD0FD-1108-453A-95C1-82DDD15249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806E6-97D8-42C9-954A-50BC438B9FAB}" type="datetimeFigureOut">
              <a:rPr lang="ko-KR" altLang="en-US" smtClean="0"/>
              <a:t>2021-10-26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EC41143-44A8-4F65-8F1E-04288DF4E2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A3C7AE6-7AF1-44D2-922E-0511F52941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1DCF3-6A54-47D4-9630-D0E0648C76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730667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70AA2FF-8E41-45AA-B8CB-67DA9BFA41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094C1D14-F752-4AE8-B97A-9292C7C069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72B4B18-E59C-4EEB-8050-A200529B4D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806E6-97D8-42C9-954A-50BC438B9FAB}" type="datetimeFigureOut">
              <a:rPr lang="ko-KR" altLang="en-US" smtClean="0"/>
              <a:t>2021-10-26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6813425-63E5-454E-8D0C-F11B08363E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141CAD0-3858-4159-B6A4-9813353C5F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1DCF3-6A54-47D4-9630-D0E0648C76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0992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D481C19-1AB8-4165-8CBE-45EE7CF1F8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432E554-3BBD-4A0F-B1AD-C2D9C45F5D3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0705D26D-17FA-420F-874A-41D0C02B4C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28A20DA7-1E68-44BE-BB09-E06CA0F4ED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806E6-97D8-42C9-954A-50BC438B9FAB}" type="datetimeFigureOut">
              <a:rPr lang="ko-KR" altLang="en-US" smtClean="0"/>
              <a:t>2021-10-26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09F51715-72D3-4112-B8B2-D94B37447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E79034B-596E-4989-B9AE-94D1207806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1DCF3-6A54-47D4-9630-D0E0648C76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029385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06A168B-75C6-4608-9FF2-F332386014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875E719B-055A-4B60-B3C2-AF53FEE48D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A7A92D62-B6F6-4F8D-BF2B-9D125D1AD6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414487D4-B35D-432A-9157-FCECA2B8E90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6D055794-1311-4D09-90F2-67683727627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5B7C75A0-2953-4312-8A6B-525B9E28E4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806E6-97D8-42C9-954A-50BC438B9FAB}" type="datetimeFigureOut">
              <a:rPr lang="ko-KR" altLang="en-US" smtClean="0"/>
              <a:t>2021-10-26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6FCFF255-B04D-4632-AEDC-B8C891E8AD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D3FCC2AE-67CC-419E-915F-79D5078150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1DCF3-6A54-47D4-9630-D0E0648C76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874101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BBFACCB-1B47-47E3-B12F-42DC551E1F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20D0AC07-BA80-4789-B2D4-C3F47B8D31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806E6-97D8-42C9-954A-50BC438B9FAB}" type="datetimeFigureOut">
              <a:rPr lang="ko-KR" altLang="en-US" smtClean="0"/>
              <a:t>2021-10-26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F8E54DA-E890-480B-B737-F23E7CF4DD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C8717F1F-11F5-4D7B-9C3E-221222AF96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1DCF3-6A54-47D4-9630-D0E0648C76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868257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51AB5548-A664-4323-A014-7A6F36AB1E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806E6-97D8-42C9-954A-50BC438B9FAB}" type="datetimeFigureOut">
              <a:rPr lang="ko-KR" altLang="en-US" smtClean="0"/>
              <a:t>2021-10-26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E702BCA7-FAA8-49BD-9779-20E1D166BD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06D18AD6-D3A1-4E18-8923-4EFAEC7924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1DCF3-6A54-47D4-9630-D0E0648C76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342221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972515B-B66B-4A2B-A7E0-45858AD2E9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2D02756-F265-4279-A3E4-B55A4A7D15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C0874975-CD2C-445B-B1E3-B32BF184D6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F3F339E9-6176-4BB8-BE38-47C03E0E68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806E6-97D8-42C9-954A-50BC438B9FAB}" type="datetimeFigureOut">
              <a:rPr lang="ko-KR" altLang="en-US" smtClean="0"/>
              <a:t>2021-10-26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C1962E23-4DFE-4249-9E76-E0FB8438D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AE446F5-61A0-47B7-8388-49FEDD45AC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1DCF3-6A54-47D4-9630-D0E0648C76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965842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635CFAB-7C76-460A-A75A-93D778F9C2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B298F616-2C8D-4FEF-A4E1-8F52F8E8CBD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F8BF75B3-9C45-4E2D-8118-44DFF7BBE7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FB7A5E9E-240A-49BB-93D5-DE7C1C0B86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806E6-97D8-42C9-954A-50BC438B9FAB}" type="datetimeFigureOut">
              <a:rPr lang="ko-KR" altLang="en-US" smtClean="0"/>
              <a:t>2021-10-26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B9709B4-195F-48B8-A55D-67A22A7801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A846E680-1510-4B30-9F6D-4B82D3A026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1DCF3-6A54-47D4-9630-D0E0648C76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814869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74FAC51B-C1EA-4277-958C-3ECAA1788A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AACB7A2-DC9F-4FE9-A53F-395D2F28A5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94A36E7-49BF-4D87-8B48-04BF6D87D6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8806E6-97D8-42C9-954A-50BC438B9FAB}" type="datetimeFigureOut">
              <a:rPr lang="ko-KR" altLang="en-US" smtClean="0"/>
              <a:t>2021-10-26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2088BBBF-E352-4958-8622-29FAC92F0E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53ABDF1-2C11-44ED-B04A-3343D977E4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71DCF3-6A54-47D4-9630-D0E0648C76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924373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CEB3469F-2A24-4D96-80C3-843D33A0F2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9300" y="347663"/>
            <a:ext cx="8334375" cy="5557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4B65075-2726-41E3-AA45-EAD8F8D9B466}"/>
              </a:ext>
            </a:extLst>
          </p:cNvPr>
          <p:cNvSpPr txBox="1"/>
          <p:nvPr/>
        </p:nvSpPr>
        <p:spPr>
          <a:xfrm>
            <a:off x="4781550" y="6019800"/>
            <a:ext cx="3524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err="1"/>
              <a:t>흥남동</a:t>
            </a:r>
            <a:r>
              <a:rPr lang="ko-KR" altLang="en-US" dirty="0"/>
              <a:t> 주민센터</a:t>
            </a:r>
          </a:p>
        </p:txBody>
      </p:sp>
    </p:spTree>
    <p:extLst>
      <p:ext uri="{BB962C8B-B14F-4D97-AF65-F5344CB8AC3E}">
        <p14:creationId xmlns:p14="http://schemas.microsoft.com/office/powerpoint/2010/main" val="31635569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E6C6FD4D-5F7E-4607-B4A7-D2AEAD76A9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1" y="323850"/>
            <a:ext cx="7867650" cy="539115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D05D1AF-C8B8-44DB-A64E-05612D4AACF7}"/>
              </a:ext>
            </a:extLst>
          </p:cNvPr>
          <p:cNvSpPr txBox="1"/>
          <p:nvPr/>
        </p:nvSpPr>
        <p:spPr>
          <a:xfrm>
            <a:off x="2400300" y="5810250"/>
            <a:ext cx="7277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장애인 화장실 휴지걸이 높고 비상벨 없음</a:t>
            </a:r>
            <a:r>
              <a:rPr lang="en-US" altLang="ko-KR" dirty="0"/>
              <a:t>. </a:t>
            </a:r>
            <a:r>
              <a:rPr lang="ko-KR" altLang="en-US" dirty="0"/>
              <a:t>안전 바 높이에 </a:t>
            </a:r>
            <a:r>
              <a:rPr lang="ko-KR" altLang="en-US" dirty="0" err="1"/>
              <a:t>설치요망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352066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>
            <a:extLst>
              <a:ext uri="{FF2B5EF4-FFF2-40B4-BE49-F238E27FC236}">
                <a16:creationId xmlns:a16="http://schemas.microsoft.com/office/drawing/2014/main" id="{F1135844-609E-4685-B0E1-E4A748BF8E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3549" y="409575"/>
            <a:ext cx="8810625" cy="5447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직사각형 1">
            <a:extLst>
              <a:ext uri="{FF2B5EF4-FFF2-40B4-BE49-F238E27FC236}">
                <a16:creationId xmlns:a16="http://schemas.microsoft.com/office/drawing/2014/main" id="{B41F96A4-7D2F-4792-B285-BAF9FE46C472}"/>
              </a:ext>
            </a:extLst>
          </p:cNvPr>
          <p:cNvSpPr/>
          <p:nvPr/>
        </p:nvSpPr>
        <p:spPr>
          <a:xfrm>
            <a:off x="2676524" y="6014143"/>
            <a:ext cx="56292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ko-KR" altLang="en-US" dirty="0" err="1">
                <a:solidFill>
                  <a:srgbClr val="6D6D6D"/>
                </a:solidFill>
                <a:latin typeface="se-nanumgothic"/>
              </a:rPr>
              <a:t>흥남동주민센터</a:t>
            </a:r>
            <a:r>
              <a:rPr lang="ko-KR" altLang="en-US" dirty="0">
                <a:solidFill>
                  <a:srgbClr val="6D6D6D"/>
                </a:solidFill>
                <a:latin typeface="se-nanumgothic"/>
              </a:rPr>
              <a:t> 화장실 </a:t>
            </a:r>
            <a:r>
              <a:rPr lang="en-US" altLang="ko-KR" dirty="0">
                <a:solidFill>
                  <a:srgbClr val="6D6D6D"/>
                </a:solidFill>
                <a:latin typeface="se-nanumgothic"/>
              </a:rPr>
              <a:t>: </a:t>
            </a:r>
            <a:r>
              <a:rPr lang="ko-KR" altLang="en-US" dirty="0">
                <a:solidFill>
                  <a:srgbClr val="6D6D6D"/>
                </a:solidFill>
                <a:latin typeface="se-nanumgothic"/>
              </a:rPr>
              <a:t>문이 여닫이로 되어 있어 </a:t>
            </a:r>
            <a:endParaRPr lang="en-US" altLang="ko-KR" dirty="0">
              <a:solidFill>
                <a:srgbClr val="6D6D6D"/>
              </a:solidFill>
              <a:latin typeface="se-nanumgothic"/>
            </a:endParaRPr>
          </a:p>
          <a:p>
            <a:pPr algn="ctr" fontAlgn="base"/>
            <a:r>
              <a:rPr lang="ko-KR" altLang="en-US" dirty="0">
                <a:solidFill>
                  <a:srgbClr val="6D6D6D"/>
                </a:solidFill>
                <a:latin typeface="se-nanumgothic"/>
              </a:rPr>
              <a:t>입</a:t>
            </a:r>
            <a:r>
              <a:rPr lang="en-US" altLang="ko-KR" dirty="0">
                <a:solidFill>
                  <a:srgbClr val="6D6D6D"/>
                </a:solidFill>
                <a:latin typeface="se-nanumgothic"/>
              </a:rPr>
              <a:t>,</a:t>
            </a:r>
            <a:r>
              <a:rPr lang="ko-KR" altLang="en-US" dirty="0">
                <a:solidFill>
                  <a:srgbClr val="6D6D6D"/>
                </a:solidFill>
                <a:latin typeface="se-nanumgothic"/>
              </a:rPr>
              <a:t>출입이 어려움</a:t>
            </a:r>
            <a:r>
              <a:rPr lang="en-US" altLang="ko-KR" dirty="0">
                <a:solidFill>
                  <a:srgbClr val="6D6D6D"/>
                </a:solidFill>
                <a:latin typeface="se-nanumgothic"/>
              </a:rPr>
              <a:t>.</a:t>
            </a:r>
            <a:r>
              <a:rPr lang="ko-KR" altLang="en-US" dirty="0">
                <a:solidFill>
                  <a:srgbClr val="6D6D6D"/>
                </a:solidFill>
                <a:latin typeface="se-nanumgothic"/>
              </a:rPr>
              <a:t> 자동문이 필요</a:t>
            </a:r>
            <a:r>
              <a:rPr lang="en-US" altLang="ko-KR" dirty="0">
                <a:solidFill>
                  <a:srgbClr val="6D6D6D"/>
                </a:solidFill>
                <a:latin typeface="se-nanumgothic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610392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0E5E1287-3AF5-4F64-AA6A-36E8288FA9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8325" y="157163"/>
            <a:ext cx="8991600" cy="5243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직사각형 1">
            <a:extLst>
              <a:ext uri="{FF2B5EF4-FFF2-40B4-BE49-F238E27FC236}">
                <a16:creationId xmlns:a16="http://schemas.microsoft.com/office/drawing/2014/main" id="{B76B8678-F8A2-4368-A27F-F2FC04771280}"/>
              </a:ext>
            </a:extLst>
          </p:cNvPr>
          <p:cNvSpPr/>
          <p:nvPr/>
        </p:nvSpPr>
        <p:spPr>
          <a:xfrm>
            <a:off x="2047875" y="5629275"/>
            <a:ext cx="8439150" cy="1238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ko-KR" altLang="en-US" dirty="0" err="1">
                <a:solidFill>
                  <a:srgbClr val="6D6D6D"/>
                </a:solidFill>
                <a:latin typeface="se-nanumgothic"/>
              </a:rPr>
              <a:t>흥남동사무소</a:t>
            </a:r>
            <a:r>
              <a:rPr lang="ko-KR" altLang="en-US" dirty="0">
                <a:solidFill>
                  <a:srgbClr val="6D6D6D"/>
                </a:solidFill>
                <a:latin typeface="se-nanumgothic"/>
              </a:rPr>
              <a:t> 장애인 주차장 </a:t>
            </a:r>
            <a:r>
              <a:rPr lang="en-US" altLang="ko-KR" dirty="0">
                <a:solidFill>
                  <a:srgbClr val="6D6D6D"/>
                </a:solidFill>
                <a:latin typeface="se-nanumgothic"/>
              </a:rPr>
              <a:t>: </a:t>
            </a:r>
            <a:r>
              <a:rPr lang="ko-KR" altLang="en-US" dirty="0">
                <a:solidFill>
                  <a:srgbClr val="6D6D6D"/>
                </a:solidFill>
                <a:latin typeface="se-nanumgothic"/>
              </a:rPr>
              <a:t>주차라인 바닥 도색과 바닥이 </a:t>
            </a:r>
            <a:r>
              <a:rPr lang="ko-KR" altLang="en-US" dirty="0" err="1">
                <a:solidFill>
                  <a:srgbClr val="6D6D6D"/>
                </a:solidFill>
                <a:latin typeface="se-nanumgothic"/>
              </a:rPr>
              <a:t>블럭으로</a:t>
            </a:r>
            <a:r>
              <a:rPr lang="ko-KR" altLang="en-US" dirty="0">
                <a:solidFill>
                  <a:srgbClr val="6D6D6D"/>
                </a:solidFill>
                <a:latin typeface="se-nanumgothic"/>
              </a:rPr>
              <a:t> 되어 있어</a:t>
            </a:r>
          </a:p>
          <a:p>
            <a:pPr fontAlgn="base"/>
            <a:r>
              <a:rPr lang="ko-KR" altLang="en-US" dirty="0">
                <a:solidFill>
                  <a:srgbClr val="6D6D6D"/>
                </a:solidFill>
                <a:latin typeface="se-nanumgothic"/>
              </a:rPr>
              <a:t>장애인 주차라인 표시가 잘 안보임</a:t>
            </a:r>
          </a:p>
          <a:p>
            <a:br>
              <a:rPr lang="ko-KR" altLang="en-US" dirty="0"/>
            </a:b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956650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45</Words>
  <Application>Microsoft Office PowerPoint</Application>
  <PresentationFormat>와이드스크린</PresentationFormat>
  <Paragraphs>7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8" baseType="lpstr">
      <vt:lpstr>se-nanumgothic</vt:lpstr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pc1</dc:creator>
  <cp:lastModifiedBy>pc1</cp:lastModifiedBy>
  <cp:revision>6</cp:revision>
  <dcterms:created xsi:type="dcterms:W3CDTF">2021-10-21T08:07:37Z</dcterms:created>
  <dcterms:modified xsi:type="dcterms:W3CDTF">2021-10-26T02:50:44Z</dcterms:modified>
</cp:coreProperties>
</file>