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2" r:id="rId5"/>
    <p:sldId id="264" r:id="rId6"/>
    <p:sldId id="265" r:id="rId7"/>
    <p:sldId id="267" r:id="rId8"/>
    <p:sldId id="268" r:id="rId9"/>
    <p:sldId id="269" r:id="rId1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B4A8ED-C23E-41E7-AC1C-BC12736388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16A50F8E-015E-4A02-9572-9C848050EE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8BFBAC6-F03F-4B49-8D57-7D90FC66E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D6100-952D-4994-8301-3FCF75447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E861BEF-FAE5-4E94-892E-64881972E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7495C9-2B6D-453E-A4D9-A94DF03BD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D17CA-663D-4FE0-ACBC-C091BB8672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2350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DF7DEF0-C85A-4EE2-A235-2D6501C8E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56584B6-75E0-4AE5-8B4A-A41941FC7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2127ABC-ADC6-4F7E-89BD-59AC83A6B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D6100-952D-4994-8301-3FCF75447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C578A9D-46A7-4759-A7D2-F91DDEAC8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E6CB927-AB6C-4C31-A634-ED8DE7C09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D17CA-663D-4FE0-ACBC-C091BB8672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2550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DAF21F2-160A-46C3-A762-B8E7FDC951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088F23A-9B73-46BA-90D0-F22FA996B4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319BC2C-A1B7-4B12-9965-523F0BACE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D6100-952D-4994-8301-3FCF75447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5F4B85D-D8B4-4B1A-A61E-22E948C37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FE49673-4FDE-4C35-98AE-0F01431A9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D17CA-663D-4FE0-ACBC-C091BB8672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1593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CD8CEE-DC91-4E94-B3D5-1ED718CF6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E913790-8F90-4198-98F6-250DC5769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AC05F5D-98AA-42B8-929D-7EC4290E7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D6100-952D-4994-8301-3FCF75447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0732A0D-0B8A-42DF-A869-B475DCDE3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F33FF48-0C8D-45D9-9A19-D1B831F0D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D17CA-663D-4FE0-ACBC-C091BB8672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5892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F044BFB-46EB-49CC-99C3-3499A0952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C88AE74-6F3A-4EE4-B943-11789A1282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1088160-6B3D-4CE2-B40B-E7A9FC481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D6100-952D-4994-8301-3FCF75447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75A90DD-A45A-47CF-B848-91AF86690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EEEE895-0CB6-441C-A206-30F72BEBE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D17CA-663D-4FE0-ACBC-C091BB8672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6113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649F85E-C317-4CED-8D42-734263363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C4A2B1E-F137-48D0-987E-384C98685B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496AB7C-3F7B-4B73-8D1C-27E03ADF23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BE73D9F-0DCC-499F-B746-68F4445EF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D6100-952D-4994-8301-3FCF75447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94DB845-603D-443F-B975-5C941465A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39F3578-E571-4C1F-AA01-DF7BC6947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D17CA-663D-4FE0-ACBC-C091BB8672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5769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68B5D0-8230-45E4-99E2-157DA96DB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B8D32F6-FEE3-4D1B-8F35-32EC2F0E5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ED3BADC-ADD2-47E4-BC53-E8A9789592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30AAB312-305D-46BB-AF19-7C032215ED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BF9748C-019D-485A-958E-E5D7F0E567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0206EB99-04AB-43F8-A534-72CD459DF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D6100-952D-4994-8301-3FCF75447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BA0872CF-2DFC-491E-AB85-E5858F0BD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F0414E7-2017-4B62-834B-BEEF217B3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D17CA-663D-4FE0-ACBC-C091BB8672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077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2B448F-0977-4F45-A289-C8013657A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F50DFFB-D71D-42E3-B701-AD391ADF6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D6100-952D-4994-8301-3FCF75447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C1995E33-A39C-4B68-BCF3-38051288D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E0B624C-D8FB-4FEB-9D1B-DA4AB54F3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D17CA-663D-4FE0-ACBC-C091BB8672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5916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CA316DE-B3B7-4022-9073-5C7A07F68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D6100-952D-4994-8301-3FCF75447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8C3D4A2-4466-4CA0-97C6-1CB7E489A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1A0F363-9EF9-4BE9-992C-BF160A8E5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D17CA-663D-4FE0-ACBC-C091BB8672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0837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921E015-7C7E-4806-AAC4-A8F1B5727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136B509-9DE2-4E23-A746-F835009A86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2E380CE-C6D9-42F9-837A-E19E816DB5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F62A74A-4871-4BC5-802E-9E6AAF33D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D6100-952D-4994-8301-3FCF75447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5129BA0-A722-4562-A9F9-FA6DA4B52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B0B57AA-9A9D-4A2D-8257-AC3AF5580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D17CA-663D-4FE0-ACBC-C091BB8672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1874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EB2DA91-4FE3-4CC2-A1F0-DA87B8F1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A481CFEA-0BEE-4D42-8503-C534C32892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ED8384A-284D-45F5-920A-331E4B2089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34A529D-4490-4E14-B1F0-E6EF45504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D6100-952D-4994-8301-3FCF75447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43F8465-F0FA-4845-BA74-BDEE868A2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4F1317C-8037-46A7-93C4-999A7CEB0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D17CA-663D-4FE0-ACBC-C091BB8672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3750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29651F9A-75BE-48F1-A9A4-7DC3783A6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F263B09-70A7-47BB-87E3-39CAA2E0EA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3FF4572-562E-4A4C-A499-5041FA8DA3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D6100-952D-4994-8301-3FCF75447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DDCF91C-0D71-49A3-8D22-FAC99ECC40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920C06E-B601-4C26-BC1A-30927AC790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D17CA-663D-4FE0-ACBC-C091BB8672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3492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6AA7F6F-33C2-457A-BECD-7D4537BBE4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95" y="314960"/>
            <a:ext cx="10801209" cy="54762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86C9A56-5BE0-4002-877E-21562993201B}"/>
              </a:ext>
            </a:extLst>
          </p:cNvPr>
          <p:cNvSpPr txBox="1"/>
          <p:nvPr/>
        </p:nvSpPr>
        <p:spPr>
          <a:xfrm>
            <a:off x="4328160" y="6106160"/>
            <a:ext cx="2062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/>
              <a:t>금강 철새 </a:t>
            </a:r>
            <a:r>
              <a:rPr lang="ko-KR" altLang="en-US" dirty="0" err="1"/>
              <a:t>조망대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18037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15FA5EA-A01B-4AD9-ADAD-F50CD3938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80" y="408623"/>
            <a:ext cx="10739120" cy="570769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B67463D-04B3-40B8-A6BF-7C7AB8ED711B}"/>
              </a:ext>
            </a:extLst>
          </p:cNvPr>
          <p:cNvSpPr txBox="1"/>
          <p:nvPr/>
        </p:nvSpPr>
        <p:spPr>
          <a:xfrm>
            <a:off x="3393440" y="6136640"/>
            <a:ext cx="5191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비상벨 없고</a:t>
            </a:r>
            <a:r>
              <a:rPr lang="en-US" altLang="ko-KR" dirty="0"/>
              <a:t>, </a:t>
            </a:r>
            <a:r>
              <a:rPr lang="ko-KR" altLang="en-US" dirty="0"/>
              <a:t>바닥타일이 미끄러움</a:t>
            </a:r>
            <a:r>
              <a:rPr lang="en-US" altLang="ko-KR" dirty="0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09957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221FC61-4627-41EC-BAA1-A776C38ECD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" y="223520"/>
            <a:ext cx="4683760" cy="549656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7D18A172-C2E4-483A-93AA-A4C9F606EA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664" y="223520"/>
            <a:ext cx="5890768" cy="549656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0C87A48-6287-4748-8E33-11E75A23F638}"/>
              </a:ext>
            </a:extLst>
          </p:cNvPr>
          <p:cNvSpPr txBox="1"/>
          <p:nvPr/>
        </p:nvSpPr>
        <p:spPr>
          <a:xfrm>
            <a:off x="3251200" y="5943600"/>
            <a:ext cx="508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출입구가 좁으며 여닫이 문이어서 사용 불편</a:t>
            </a:r>
            <a:endParaRPr lang="en-US" altLang="ko-KR" dirty="0"/>
          </a:p>
          <a:p>
            <a:r>
              <a:rPr lang="ko-KR" altLang="en-US" dirty="0"/>
              <a:t>전등 높이 높아서 사용 불편</a:t>
            </a:r>
          </a:p>
        </p:txBody>
      </p:sp>
    </p:spTree>
    <p:extLst>
      <p:ext uri="{BB962C8B-B14F-4D97-AF65-F5344CB8AC3E}">
        <p14:creationId xmlns:p14="http://schemas.microsoft.com/office/powerpoint/2010/main" val="3170808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5F61506-EBC5-4124-B8DA-790190BBE4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240" y="426720"/>
            <a:ext cx="4500880" cy="549656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28992DD9-B5C6-4D75-B463-9E7279CC10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26720"/>
            <a:ext cx="4450080" cy="549656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9981728-2218-4AB9-A437-2F8B15F093A6}"/>
              </a:ext>
            </a:extLst>
          </p:cNvPr>
          <p:cNvSpPr txBox="1"/>
          <p:nvPr/>
        </p:nvSpPr>
        <p:spPr>
          <a:xfrm>
            <a:off x="3627120" y="6146800"/>
            <a:ext cx="5405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경사가 심하고  턱이 있어서 올라가기 어려움</a:t>
            </a:r>
          </a:p>
        </p:txBody>
      </p:sp>
    </p:spTree>
    <p:extLst>
      <p:ext uri="{BB962C8B-B14F-4D97-AF65-F5344CB8AC3E}">
        <p14:creationId xmlns:p14="http://schemas.microsoft.com/office/powerpoint/2010/main" val="1749023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79AAE30-0854-4E52-BF4D-D33E2FA958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520" y="81280"/>
            <a:ext cx="5953760" cy="57721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DCC3E09-F6CF-45D8-91B0-3AE34F85B42F}"/>
              </a:ext>
            </a:extLst>
          </p:cNvPr>
          <p:cNvSpPr txBox="1"/>
          <p:nvPr/>
        </p:nvSpPr>
        <p:spPr>
          <a:xfrm>
            <a:off x="3159760" y="6035040"/>
            <a:ext cx="6492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장애인 주차장에 사선도</a:t>
            </a:r>
            <a:r>
              <a:rPr lang="en-US" altLang="ko-KR" dirty="0"/>
              <a:t> </a:t>
            </a:r>
            <a:r>
              <a:rPr lang="ko-KR" altLang="en-US" dirty="0"/>
              <a:t>없고 바닥이 </a:t>
            </a:r>
            <a:r>
              <a:rPr lang="ko-KR" altLang="en-US" dirty="0" err="1"/>
              <a:t>돌로된</a:t>
            </a:r>
            <a:r>
              <a:rPr lang="ko-KR" altLang="en-US" dirty="0"/>
              <a:t> 블록 이어서</a:t>
            </a:r>
            <a:endParaRPr lang="en-US" altLang="ko-KR" dirty="0"/>
          </a:p>
          <a:p>
            <a:r>
              <a:rPr lang="ko-KR" altLang="en-US" dirty="0"/>
              <a:t>휠체어 이용자 움직임이 힘들다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60289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68F0E74-9B84-48B8-8C29-D2CE218D6D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0" y="355600"/>
            <a:ext cx="9448800" cy="5435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C01599D-FE8A-4584-A04B-DCE82E2C414C}"/>
              </a:ext>
            </a:extLst>
          </p:cNvPr>
          <p:cNvSpPr txBox="1"/>
          <p:nvPr/>
        </p:nvSpPr>
        <p:spPr>
          <a:xfrm>
            <a:off x="4338320" y="5933440"/>
            <a:ext cx="4257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화장실 입구가 좁아서 진입이 불가</a:t>
            </a:r>
          </a:p>
        </p:txBody>
      </p:sp>
    </p:spTree>
    <p:extLst>
      <p:ext uri="{BB962C8B-B14F-4D97-AF65-F5344CB8AC3E}">
        <p14:creationId xmlns:p14="http://schemas.microsoft.com/office/powerpoint/2010/main" val="2929233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6822726-489F-43AA-8E7A-0575A20EA1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240" y="303530"/>
            <a:ext cx="10261600" cy="57721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0B17B0A-BC93-44DF-B6E1-3065F8F39D96}"/>
              </a:ext>
            </a:extLst>
          </p:cNvPr>
          <p:cNvSpPr txBox="1"/>
          <p:nvPr/>
        </p:nvSpPr>
        <p:spPr>
          <a:xfrm>
            <a:off x="3627120" y="6146800"/>
            <a:ext cx="455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공간이 좁고 비상벨 없고</a:t>
            </a:r>
            <a:r>
              <a:rPr lang="en-US" altLang="ko-KR" dirty="0"/>
              <a:t>,</a:t>
            </a:r>
            <a:r>
              <a:rPr lang="ko-KR" altLang="en-US" dirty="0"/>
              <a:t> </a:t>
            </a:r>
            <a:r>
              <a:rPr lang="ko-KR" altLang="en-US" dirty="0" err="1"/>
              <a:t>휴지걸이가</a:t>
            </a:r>
            <a:r>
              <a:rPr lang="ko-KR" altLang="en-US" dirty="0"/>
              <a:t> 높음</a:t>
            </a:r>
          </a:p>
        </p:txBody>
      </p:sp>
    </p:spTree>
    <p:extLst>
      <p:ext uri="{BB962C8B-B14F-4D97-AF65-F5344CB8AC3E}">
        <p14:creationId xmlns:p14="http://schemas.microsoft.com/office/powerpoint/2010/main" val="126762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672DFD-2CEB-4E7B-A919-8F2D9C4CD6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82270"/>
            <a:ext cx="10302240" cy="565277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16FFFB7-736C-400C-8FD2-79B29C895693}"/>
              </a:ext>
            </a:extLst>
          </p:cNvPr>
          <p:cNvSpPr txBox="1"/>
          <p:nvPr/>
        </p:nvSpPr>
        <p:spPr>
          <a:xfrm>
            <a:off x="4297680" y="6111240"/>
            <a:ext cx="3749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화장실문이 좁아 진입불가</a:t>
            </a:r>
          </a:p>
        </p:txBody>
      </p:sp>
    </p:spTree>
    <p:extLst>
      <p:ext uri="{BB962C8B-B14F-4D97-AF65-F5344CB8AC3E}">
        <p14:creationId xmlns:p14="http://schemas.microsoft.com/office/powerpoint/2010/main" val="1277840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CD66F3C2-6455-490A-B2BA-1211D85F33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240" y="120262"/>
            <a:ext cx="7335520" cy="376720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CF540C-ED63-498B-877C-0E8AF02C5E49}"/>
              </a:ext>
            </a:extLst>
          </p:cNvPr>
          <p:cNvSpPr txBox="1"/>
          <p:nvPr/>
        </p:nvSpPr>
        <p:spPr>
          <a:xfrm>
            <a:off x="3190240" y="5232400"/>
            <a:ext cx="5923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공간 좁고 비상벨 높이가 높고</a:t>
            </a:r>
            <a:r>
              <a:rPr lang="en-US" altLang="ko-KR" dirty="0"/>
              <a:t>,</a:t>
            </a:r>
            <a:r>
              <a:rPr lang="ko-KR" altLang="en-US" dirty="0"/>
              <a:t> 휴지 </a:t>
            </a:r>
            <a:r>
              <a:rPr lang="ko-KR" altLang="en-US" dirty="0" err="1"/>
              <a:t>걸이가</a:t>
            </a:r>
            <a:r>
              <a:rPr lang="ko-KR" altLang="en-US" dirty="0"/>
              <a:t> 없음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66D3D633-ECDE-43FB-AE93-DC780538A25D}"/>
              </a:ext>
            </a:extLst>
          </p:cNvPr>
          <p:cNvSpPr/>
          <p:nvPr/>
        </p:nvSpPr>
        <p:spPr>
          <a:xfrm>
            <a:off x="3373120" y="4398495"/>
            <a:ext cx="577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ko-KR" altLang="en-US" b="1" dirty="0">
                <a:solidFill>
                  <a:srgbClr val="6D6D6D"/>
                </a:solidFill>
                <a:latin typeface="se-nanumgothic"/>
              </a:rPr>
              <a:t>세면대 안전봉이 상하 접이식이 아니라</a:t>
            </a:r>
          </a:p>
          <a:p>
            <a:pPr fontAlgn="base"/>
            <a:r>
              <a:rPr lang="ko-KR" altLang="en-US" b="1" dirty="0">
                <a:solidFill>
                  <a:srgbClr val="6D6D6D"/>
                </a:solidFill>
                <a:latin typeface="se-nanumgothic"/>
              </a:rPr>
              <a:t>변기 옆으로 접근이 불가능하고</a:t>
            </a:r>
          </a:p>
        </p:txBody>
      </p:sp>
    </p:spTree>
    <p:extLst>
      <p:ext uri="{BB962C8B-B14F-4D97-AF65-F5344CB8AC3E}">
        <p14:creationId xmlns:p14="http://schemas.microsoft.com/office/powerpoint/2010/main" val="998226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71</Words>
  <Application>Microsoft Office PowerPoint</Application>
  <PresentationFormat>와이드스크린</PresentationFormat>
  <Paragraphs>13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3" baseType="lpstr">
      <vt:lpstr>se-nanumgothic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pc1</dc:creator>
  <cp:lastModifiedBy>pc1</cp:lastModifiedBy>
  <cp:revision>4</cp:revision>
  <dcterms:created xsi:type="dcterms:W3CDTF">2021-10-21T07:27:55Z</dcterms:created>
  <dcterms:modified xsi:type="dcterms:W3CDTF">2021-10-25T06:54:20Z</dcterms:modified>
</cp:coreProperties>
</file>